
<file path=[Content_Types].xml><?xml version="1.0" encoding="utf-8"?>
<Types xmlns="http://schemas.openxmlformats.org/package/2006/content-types"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57" r:id="rId5"/>
    <p:sldId id="260" r:id="rId6"/>
    <p:sldId id="26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C283"/>
    <a:srgbClr val="D4B782"/>
    <a:srgbClr val="D9B2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6B7EF6-2AAE-FD67-1DF4-2FED956BA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96D807-8DDA-D24D-0C54-D1C7C9160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806A14-B6A7-6A9B-C81E-98DCF52F0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97-E7CE-4517-831E-3261E7B97653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F44448-1115-1C80-C71D-203681F4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3C06E5-33E2-337A-66C1-0C07A056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9E78-D151-4F4D-8FC0-405A05A851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44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BA807C-4E4D-E87F-FB77-5A7C505C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B36F10-55D1-596E-9853-2E248AB57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F50537-ECB6-7944-CF18-04FC76B3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97-E7CE-4517-831E-3261E7B97653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8C3CE1-3BDA-C15B-B433-5A4130495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AD775A-FADA-8EDD-EB9D-BABFBF9B8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9E78-D151-4F4D-8FC0-405A05A851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008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447D4ED-9C36-F5E3-1E1C-729B8B3DF2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6FEC071-03A7-4DB3-2D07-4DFB8EA66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1BDF5A-36C3-92AB-9635-50EADD58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97-E7CE-4517-831E-3261E7B97653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BF99BD-9BAC-EE62-C6B0-375BAE11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411451-06A7-1BCE-B9B8-D4B25CAB1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9E78-D151-4F4D-8FC0-405A05A851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88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AA4802-0BBA-18AB-1DDF-246852AE9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F1AE30-59C4-8F81-702B-094225884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0B07DA-F3D7-519A-0CB1-C3EA0B7D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97-E7CE-4517-831E-3261E7B97653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88F527-A684-1F2A-A4F3-8CFBF30E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B31661-B6B8-BD41-71DC-42CFAC6A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9E78-D151-4F4D-8FC0-405A05A851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9069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0C4D83-7BFE-F194-8CD0-D2978CC4F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155085-2C8A-2A46-0C25-5DA2D53EF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F1E7E6-B4A2-AD1C-21A3-9D851200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97-E7CE-4517-831E-3261E7B97653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0578B3-87D7-78E4-AC62-6DCB914D6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55F129-E932-DF0E-18BF-F0730559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9E78-D151-4F4D-8FC0-405A05A851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661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F66D3E-1D3C-A01C-67CD-6987FFC5D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B7E4A0-32F8-78FD-3578-7DE39E0D23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37B689-FB84-6B86-32EE-E229C33F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E2D8E3-69AD-C298-0F9A-57AD695FC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97-E7CE-4517-831E-3261E7B97653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77A6ED-65CE-D70A-BE9A-5A8C9101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AA67ED-C6FB-84D0-A5C0-EB6AB4D3C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9E78-D151-4F4D-8FC0-405A05A851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75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6AE9CD-E82C-DD3B-5524-9787D6F8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643EAD-4BFE-F581-1DE1-1951E3EA7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2FC2C6-0DD6-49A2-1E7F-D2C5ACD19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EF1DA19-0878-3926-0C7D-71D87C530C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556A1B2-B78A-1B68-BA95-BF4D0BE5AC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7375AA5-340C-4486-F939-EA8D8F6E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97-E7CE-4517-831E-3261E7B97653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BCC9F87-976A-7CAD-0B4A-B1E494F1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4F8E6FF-368C-238F-0187-17CBAC45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9E78-D151-4F4D-8FC0-405A05A851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20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D4D8CB-88D8-D83E-E083-C8905F2E2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8F64D7-27DA-0DB5-8B96-0BE56BD75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97-E7CE-4517-831E-3261E7B97653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EA215B-64D9-58BA-1452-FCCC2A45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78571A-6934-9AE5-F1B4-50A6AA4E3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9E78-D151-4F4D-8FC0-405A05A851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73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0760DCC-2F19-2154-0C41-FF10BFC5D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97-E7CE-4517-831E-3261E7B97653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41763F3-88F9-5295-AEB2-F61F5225C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F08BD0-38FB-9CAB-92DD-F974CE2F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9E78-D151-4F4D-8FC0-405A05A851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28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04A16-D5EA-01F7-E1D5-0EB9707C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726E4C-1214-119E-798F-E3C45ABD3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D6947E-B6B7-49A7-162A-F94994858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0F4DF6-42EB-0A69-9DBF-57367704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97-E7CE-4517-831E-3261E7B97653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FC035D-743F-5A1A-AAA9-3574F4755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87B7E0-5A79-A2B9-11B0-73C16D68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9E78-D151-4F4D-8FC0-405A05A851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71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5F6F8B-6D0E-1B7A-4B03-C995D1738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2DF8C05-1202-E055-4DE9-E1194ED2D4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2729EC-BADE-F2C5-2B30-B4DF77E2B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1A4C2D-1D86-E22A-FB34-5EE90F3B4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97-E7CE-4517-831E-3261E7B97653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664744-E9AD-83B7-472E-C08F32A7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4FE7F1-2D49-06BE-3205-4777C98B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9E78-D151-4F4D-8FC0-405A05A851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43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435B316-4676-4EBA-CCAF-97913379F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BA7A39-E058-2DE9-094E-56C7DCDC0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B48C73-2168-ED95-CB15-EED05FD85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52297-E7CE-4517-831E-3261E7B97653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CA537C-9276-FF3E-C473-C07893392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5D956D-25D4-1796-719D-4D567CB1D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79E78-D151-4F4D-8FC0-405A05A851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17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heic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5BAA643-5AA0-5F7E-E55E-509B56A1BC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r="17768" b="24041"/>
          <a:stretch/>
        </p:blipFill>
        <p:spPr>
          <a:xfrm>
            <a:off x="5563080" y="196070"/>
            <a:ext cx="1631362" cy="23705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A3C4C2-D81F-F1B7-A6C6-78206AAC1C95}"/>
              </a:ext>
            </a:extLst>
          </p:cNvPr>
          <p:cNvSpPr/>
          <p:nvPr/>
        </p:nvSpPr>
        <p:spPr>
          <a:xfrm>
            <a:off x="4889161" y="2023028"/>
            <a:ext cx="2684476" cy="27129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AC97D8D-0C22-AE2D-ACCD-A6F59D8FC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9" r="30642" b="25246"/>
          <a:stretch/>
        </p:blipFill>
        <p:spPr>
          <a:xfrm rot="16200000">
            <a:off x="2706808" y="2612149"/>
            <a:ext cx="2543039" cy="216247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405C6D9-87A2-9E9A-4FEE-6F1FDEE2A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42" y="1897384"/>
            <a:ext cx="2210128" cy="20994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6298EBC-F435-FE98-B185-8E561446A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44" y="3996827"/>
            <a:ext cx="5173396" cy="172618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875E55-C18F-94CD-FA45-0AEB772D4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3284" y="623649"/>
            <a:ext cx="2839796" cy="194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93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E5E95F-8F13-ABBD-1344-93724D75D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28" y="549822"/>
            <a:ext cx="2162477" cy="216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5BAA643-5AA0-5F7E-E55E-509B56A1BC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r="17768" b="24041"/>
          <a:stretch/>
        </p:blipFill>
        <p:spPr>
          <a:xfrm>
            <a:off x="5771870" y="859173"/>
            <a:ext cx="1631362" cy="23705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A3C4C2-D81F-F1B7-A6C6-78206AAC1C95}"/>
              </a:ext>
            </a:extLst>
          </p:cNvPr>
          <p:cNvSpPr/>
          <p:nvPr/>
        </p:nvSpPr>
        <p:spPr>
          <a:xfrm>
            <a:off x="4718756" y="2513973"/>
            <a:ext cx="2684476" cy="27129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AC97D8D-0C22-AE2D-ACCD-A6F59D8FC6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9" r="30642" b="25246"/>
          <a:stretch/>
        </p:blipFill>
        <p:spPr>
          <a:xfrm rot="16200000">
            <a:off x="2365999" y="2697112"/>
            <a:ext cx="2543039" cy="216247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405C6D9-87A2-9E9A-4FEE-6F1FDEE2A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32" y="1897384"/>
            <a:ext cx="2210128" cy="20994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ABE4D1-BA9B-A9E4-22BC-8B32B7BE48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345" y="3981701"/>
            <a:ext cx="4382653" cy="219132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1F8FD7D-E0E3-0124-9A5E-35D13750C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98" y="3981701"/>
            <a:ext cx="1714739" cy="171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65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5BAA643-5AA0-5F7E-E55E-509B56A1BC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r="17768" b="24041"/>
          <a:stretch/>
        </p:blipFill>
        <p:spPr>
          <a:xfrm>
            <a:off x="5771870" y="409860"/>
            <a:ext cx="1631362" cy="23705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A3C4C2-D81F-F1B7-A6C6-78206AAC1C95}"/>
              </a:ext>
            </a:extLst>
          </p:cNvPr>
          <p:cNvSpPr/>
          <p:nvPr/>
        </p:nvSpPr>
        <p:spPr>
          <a:xfrm>
            <a:off x="4889161" y="2431045"/>
            <a:ext cx="2684476" cy="27129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405C6D9-87A2-9E9A-4FEE-6F1FDEE2A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32" y="1747022"/>
            <a:ext cx="2210128" cy="20994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830C50-423E-242A-A61D-DE2E71CD7A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85"/>
          <a:stretch/>
        </p:blipFill>
        <p:spPr>
          <a:xfrm>
            <a:off x="2668529" y="233359"/>
            <a:ext cx="3126929" cy="45661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AC97D8D-0C22-AE2D-ACCD-A6F59D8FC6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9" r="30642" b="25246"/>
          <a:stretch/>
        </p:blipFill>
        <p:spPr>
          <a:xfrm rot="16200000">
            <a:off x="3442701" y="3130741"/>
            <a:ext cx="2543039" cy="2162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52CB421-377D-9140-1DCA-BC927C81C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529" y="4505121"/>
            <a:ext cx="3147411" cy="215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62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9DAA118-DF1C-5C10-A10D-15A8B804F7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b="17370"/>
          <a:stretch/>
        </p:blipFill>
        <p:spPr>
          <a:xfrm>
            <a:off x="3481431" y="2672453"/>
            <a:ext cx="2701255" cy="32523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158DFF-A1D8-053E-F349-5BDC46465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86" y="377505"/>
            <a:ext cx="2156776" cy="47350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FCE7E5-F226-BC41-B09A-E8D07F2CE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93" y="523752"/>
            <a:ext cx="2156293" cy="214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47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B3450DB-1281-7228-4A88-29B2DB5CD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78" y="589402"/>
            <a:ext cx="2167042" cy="200287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A688413-F9FB-97BB-675C-B40602744F10}"/>
              </a:ext>
            </a:extLst>
          </p:cNvPr>
          <p:cNvSpPr txBox="1"/>
          <p:nvPr/>
        </p:nvSpPr>
        <p:spPr>
          <a:xfrm>
            <a:off x="1017778" y="3054094"/>
            <a:ext cx="2646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Applique </a:t>
            </a:r>
            <a:r>
              <a:rPr lang="fr-FR" sz="1000" dirty="0" err="1"/>
              <a:t>DesignHeure</a:t>
            </a:r>
            <a:r>
              <a:rPr lang="fr-FR" sz="1000" dirty="0"/>
              <a:t> – Modèle Petite couture</a:t>
            </a:r>
          </a:p>
          <a:p>
            <a:r>
              <a:rPr lang="pl-PL" sz="1000" b="0" i="0" dirty="0">
                <a:solidFill>
                  <a:srgbClr val="212529"/>
                </a:solidFill>
                <a:effectLst/>
              </a:rPr>
              <a:t>L. 32 x l. 19 x H. 26 cm</a:t>
            </a:r>
            <a:br>
              <a:rPr lang="pl-PL" sz="1000" dirty="0"/>
            </a:br>
            <a:r>
              <a:rPr lang="pl-PL" sz="1000" b="0" i="0" dirty="0">
                <a:solidFill>
                  <a:srgbClr val="212529"/>
                </a:solidFill>
                <a:effectLst/>
              </a:rPr>
              <a:t>Abj : L. 32 x l. 14 x H. 17 cm</a:t>
            </a:r>
            <a:endParaRPr lang="fr-FR" sz="1000" dirty="0"/>
          </a:p>
          <a:p>
            <a:r>
              <a:rPr lang="fr-FR" sz="1000" dirty="0"/>
              <a:t>328,80 € TTC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3A1E7AD-C873-06B3-DE54-C7296B14F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997" y="329770"/>
            <a:ext cx="1589662" cy="261644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BD4EBC-40FE-275E-575A-57DF86995635}"/>
              </a:ext>
            </a:extLst>
          </p:cNvPr>
          <p:cNvSpPr txBox="1"/>
          <p:nvPr/>
        </p:nvSpPr>
        <p:spPr>
          <a:xfrm>
            <a:off x="4665828" y="3054094"/>
            <a:ext cx="20585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Applique </a:t>
            </a:r>
            <a:r>
              <a:rPr lang="fr-FR" sz="1000" dirty="0" err="1"/>
              <a:t>DesignHeure</a:t>
            </a:r>
            <a:r>
              <a:rPr lang="fr-FR" sz="1000" dirty="0"/>
              <a:t> – Baby Cargo</a:t>
            </a:r>
          </a:p>
          <a:p>
            <a:r>
              <a:rPr lang="fr-FR" sz="1000" dirty="0"/>
              <a:t>L. 27 x l. 19 x H. 45 cm</a:t>
            </a:r>
            <a:br>
              <a:rPr lang="pl-PL" sz="1000" dirty="0"/>
            </a:br>
            <a:r>
              <a:rPr lang="fr-FR" sz="1000" dirty="0"/>
              <a:t>286,80 € TTC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52EC032-EE15-AC72-B845-03556A67A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117" y="284514"/>
            <a:ext cx="1526739" cy="276958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7A99FE5-2641-E33A-E92F-E9A3F7F03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077" y="4001679"/>
            <a:ext cx="2035792" cy="276958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FC97218-CB80-5785-CE96-3E05357242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65"/>
          <a:stretch/>
        </p:blipFill>
        <p:spPr>
          <a:xfrm>
            <a:off x="3762777" y="4001679"/>
            <a:ext cx="3656771" cy="182199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C35AC79-5B55-2120-719B-2E3670FA1C7B}"/>
              </a:ext>
            </a:extLst>
          </p:cNvPr>
          <p:cNvSpPr txBox="1"/>
          <p:nvPr/>
        </p:nvSpPr>
        <p:spPr>
          <a:xfrm>
            <a:off x="7973670" y="3054094"/>
            <a:ext cx="21419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Applique </a:t>
            </a:r>
            <a:r>
              <a:rPr lang="fr-FR" sz="1000" dirty="0" err="1"/>
              <a:t>DesignHeure</a:t>
            </a:r>
            <a:r>
              <a:rPr lang="fr-FR" sz="1000" dirty="0"/>
              <a:t> – Petite nonne</a:t>
            </a:r>
          </a:p>
          <a:p>
            <a:r>
              <a:rPr lang="fr-FR" sz="1000" b="0" i="0" dirty="0">
                <a:solidFill>
                  <a:srgbClr val="212529"/>
                </a:solidFill>
                <a:effectLst/>
              </a:rPr>
              <a:t>L. 38 x l. 23 x H. 23 cm</a:t>
            </a:r>
            <a:br>
              <a:rPr lang="pl-PL" sz="1000" dirty="0"/>
            </a:br>
            <a:r>
              <a:rPr lang="fr-FR" sz="1000" dirty="0"/>
              <a:t>334,80 € TTC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AFDF382-EECD-0FFB-04B4-F8394D8BDC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1598" y="516304"/>
            <a:ext cx="2886075" cy="24193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FD31851-DCB8-2E7E-CF51-1DAEE72DAD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3670" y="3991116"/>
            <a:ext cx="2353178" cy="276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59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3E0B658-643C-39FB-699B-6B8BD2B74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455" y="3873671"/>
            <a:ext cx="1955981" cy="27695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BD1A18-8ABB-D17D-2CDE-16CE6ED88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902" y="420419"/>
            <a:ext cx="1739086" cy="25563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AAA4DE2-97AB-1641-472C-0A9EC6BD44D1}"/>
              </a:ext>
            </a:extLst>
          </p:cNvPr>
          <p:cNvSpPr txBox="1"/>
          <p:nvPr/>
        </p:nvSpPr>
        <p:spPr>
          <a:xfrm>
            <a:off x="3259455" y="2926086"/>
            <a:ext cx="21723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Suspension </a:t>
            </a:r>
            <a:r>
              <a:rPr lang="fr-FR" sz="1000" dirty="0" err="1"/>
              <a:t>DesignHeure</a:t>
            </a:r>
            <a:r>
              <a:rPr lang="fr-FR" sz="1000" dirty="0"/>
              <a:t> – Petit Hanoi</a:t>
            </a:r>
          </a:p>
          <a:p>
            <a:r>
              <a:rPr lang="fr-FR" sz="1000" b="0" i="0" dirty="0" err="1">
                <a:solidFill>
                  <a:srgbClr val="212529"/>
                </a:solidFill>
                <a:effectLst/>
              </a:rPr>
              <a:t>Abj</a:t>
            </a:r>
            <a:r>
              <a:rPr lang="fr-FR" sz="1000" b="0" i="0" dirty="0">
                <a:solidFill>
                  <a:srgbClr val="212529"/>
                </a:solidFill>
                <a:effectLst/>
              </a:rPr>
              <a:t> : Ø 28 x H. 22 cm – fil 2m</a:t>
            </a:r>
            <a:br>
              <a:rPr lang="pl-PL" sz="1000" dirty="0"/>
            </a:br>
            <a:r>
              <a:rPr lang="fr-FR" sz="1000" dirty="0"/>
              <a:t>418,80 € TTC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0DE212-8558-1CEA-6850-94F7B3F56C26}"/>
              </a:ext>
            </a:extLst>
          </p:cNvPr>
          <p:cNvSpPr txBox="1"/>
          <p:nvPr/>
        </p:nvSpPr>
        <p:spPr>
          <a:xfrm>
            <a:off x="5856591" y="2926086"/>
            <a:ext cx="22892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Suspension </a:t>
            </a:r>
            <a:r>
              <a:rPr lang="fr-FR" sz="1000" dirty="0" err="1"/>
              <a:t>DesignHeure</a:t>
            </a:r>
            <a:r>
              <a:rPr lang="fr-FR" sz="1000" dirty="0"/>
              <a:t> – Petit </a:t>
            </a:r>
            <a:r>
              <a:rPr lang="fr-FR" sz="1000" dirty="0" err="1"/>
              <a:t>Mobula</a:t>
            </a:r>
            <a:endParaRPr lang="fr-FR" sz="1000" dirty="0"/>
          </a:p>
          <a:p>
            <a:r>
              <a:rPr lang="pl-PL" sz="1000" b="0" i="0" dirty="0">
                <a:solidFill>
                  <a:srgbClr val="212529"/>
                </a:solidFill>
                <a:effectLst/>
              </a:rPr>
              <a:t>Abj : L. 41 x l. 17 x H. 22 cm</a:t>
            </a:r>
            <a:br>
              <a:rPr lang="pl-PL" sz="1000" dirty="0"/>
            </a:br>
            <a:r>
              <a:rPr lang="fr-FR" sz="1000" dirty="0"/>
              <a:t>478,80 € TTC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37E193-C48B-3AE0-F8EC-FCBCBB2EC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324" y="201762"/>
            <a:ext cx="1726990" cy="27695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EA2F752-F52E-2BE9-4138-2C344DC8B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380" y="3873671"/>
            <a:ext cx="2646878" cy="173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103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122</Words>
  <Application>Microsoft Office PowerPoint</Application>
  <PresentationFormat>Grand écran</PresentationFormat>
  <Paragraphs>11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DUMONT</dc:creator>
  <cp:lastModifiedBy>Laurence DUMONT</cp:lastModifiedBy>
  <cp:revision>6</cp:revision>
  <dcterms:created xsi:type="dcterms:W3CDTF">2023-05-05T15:57:05Z</dcterms:created>
  <dcterms:modified xsi:type="dcterms:W3CDTF">2023-05-12T14:48:28Z</dcterms:modified>
</cp:coreProperties>
</file>